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</p:sldIdLst>
  <p:sldSz cy="6858000" cx="12192000"/>
  <p:notesSz cx="6858000" cy="9144000"/>
  <p:embeddedFontLst>
    <p:embeddedFont>
      <p:font typeface="Questrial"/>
      <p:regular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1" roundtripDataSignature="AMtx7mgdUgzxlWx0DkQKSejd/+9E1rGm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Questrial-regular.fntdata"/><Relationship Id="rId20" Type="http://schemas.openxmlformats.org/officeDocument/2006/relationships/slide" Target="slides/slide16.xml"/><Relationship Id="rId41" Type="http://customschemas.google.com/relationships/presentationmetadata" Target="meta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16" name="Google Shape;116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0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76" name="Google Shape;176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1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84" name="Google Shape;184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2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94" name="Google Shape;194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00" name="Google Shape;200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4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07" name="Google Shape;207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5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13" name="Google Shape;213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6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18" name="Google Shape;218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7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26" name="Google Shape;226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2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8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38" name="Google Shape;238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45" name="Google Shape;245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0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52" name="Google Shape;252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1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3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67" name="Google Shape;267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4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73" name="Google Shape;273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5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79" name="Google Shape;279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6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85" name="Google Shape;285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7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92" name="Google Shape;292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8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99" name="Google Shape;299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9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06" name="Google Shape;306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0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1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22" name="Google Shape;322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2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27" name="Google Shape;327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3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35" name="Google Shape;335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4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43" name="Google Shape;343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5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39" name="Google Shape;139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65" name="Google Shape;165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7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5400"/>
              <a:buFont typeface="Calibri"/>
              <a:buNone/>
              <a:defRPr b="0" i="0" sz="5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3" name="Google Shape;13;p37"/>
          <p:cNvSpPr txBox="1"/>
          <p:nvPr>
            <p:ph idx="1" type="body"/>
          </p:nvPr>
        </p:nvSpPr>
        <p:spPr>
          <a:xfrm>
            <a:off x="1120000" y="1825625"/>
            <a:ext cx="1023379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7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37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me Card">
  <p:cSld name="Name Card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6"/>
          <p:cNvSpPr txBox="1"/>
          <p:nvPr>
            <p:ph type="title"/>
          </p:nvPr>
        </p:nvSpPr>
        <p:spPr>
          <a:xfrm>
            <a:off x="839787" y="2326966"/>
            <a:ext cx="10515599" cy="251183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5400"/>
              <a:buFont typeface="Calibri"/>
              <a:buNone/>
              <a:defRPr b="0" i="0" sz="5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3" name="Google Shape;73;p46"/>
          <p:cNvSpPr txBox="1"/>
          <p:nvPr>
            <p:ph idx="1" type="body"/>
          </p:nvPr>
        </p:nvSpPr>
        <p:spPr>
          <a:xfrm>
            <a:off x="839787" y="4850580"/>
            <a:ext cx="10514011" cy="114064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Google Shape;74;p46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Google Shape;76;p46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">
  <p:cSld name="3 Column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7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5400"/>
              <a:buFont typeface="Calibri"/>
              <a:buNone/>
              <a:defRPr b="0" i="0" sz="5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9" name="Google Shape;79;p47"/>
          <p:cNvSpPr txBox="1"/>
          <p:nvPr>
            <p:ph idx="1" type="body"/>
          </p:nvPr>
        </p:nvSpPr>
        <p:spPr>
          <a:xfrm>
            <a:off x="1337282" y="1885950"/>
            <a:ext cx="2946865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Font typeface="Arial"/>
              <a:buNone/>
              <a:defRPr b="1" i="0" sz="20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47"/>
          <p:cNvSpPr txBox="1"/>
          <p:nvPr>
            <p:ph idx="2" type="body"/>
          </p:nvPr>
        </p:nvSpPr>
        <p:spPr>
          <a:xfrm>
            <a:off x="1356798" y="2571750"/>
            <a:ext cx="2927350" cy="35893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Google Shape;81;p47"/>
          <p:cNvSpPr txBox="1"/>
          <p:nvPr>
            <p:ph idx="3" type="body"/>
          </p:nvPr>
        </p:nvSpPr>
        <p:spPr>
          <a:xfrm>
            <a:off x="4587994" y="1885950"/>
            <a:ext cx="2936241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Google Shape;82;p47"/>
          <p:cNvSpPr txBox="1"/>
          <p:nvPr>
            <p:ph idx="4" type="body"/>
          </p:nvPr>
        </p:nvSpPr>
        <p:spPr>
          <a:xfrm>
            <a:off x="4577441" y="2571750"/>
            <a:ext cx="2946793" cy="35893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47"/>
          <p:cNvSpPr txBox="1"/>
          <p:nvPr>
            <p:ph idx="5" type="body"/>
          </p:nvPr>
        </p:nvSpPr>
        <p:spPr>
          <a:xfrm>
            <a:off x="7829035" y="1885950"/>
            <a:ext cx="2932112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47"/>
          <p:cNvSpPr txBox="1"/>
          <p:nvPr>
            <p:ph idx="6" type="body"/>
          </p:nvPr>
        </p:nvSpPr>
        <p:spPr>
          <a:xfrm>
            <a:off x="7829035" y="2571750"/>
            <a:ext cx="2932112" cy="35893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47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47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Picture Column">
  <p:cSld name="3 Picture Column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8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5400"/>
              <a:buFont typeface="Calibri"/>
              <a:buNone/>
              <a:defRPr b="0" i="0" sz="5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0" name="Google Shape;90;p48"/>
          <p:cNvSpPr txBox="1"/>
          <p:nvPr>
            <p:ph idx="1" type="body"/>
          </p:nvPr>
        </p:nvSpPr>
        <p:spPr>
          <a:xfrm>
            <a:off x="1332084" y="4297503"/>
            <a:ext cx="2940049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Font typeface="Arial"/>
              <a:buNone/>
              <a:defRPr b="1" i="0" sz="20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48"/>
          <p:cNvSpPr/>
          <p:nvPr>
            <p:ph idx="2" type="pic"/>
          </p:nvPr>
        </p:nvSpPr>
        <p:spPr>
          <a:xfrm>
            <a:off x="1332084" y="2256353"/>
            <a:ext cx="2940049" cy="1524000"/>
          </a:xfrm>
          <a:prstGeom prst="roundRect">
            <a:avLst>
              <a:gd fmla="val 1858" name="adj"/>
            </a:avLst>
          </a:prstGeom>
          <a:noFill/>
          <a:ln>
            <a:noFill/>
          </a:ln>
        </p:spPr>
      </p:sp>
      <p:sp>
        <p:nvSpPr>
          <p:cNvPr id="92" name="Google Shape;92;p48"/>
          <p:cNvSpPr txBox="1"/>
          <p:nvPr>
            <p:ph idx="3" type="body"/>
          </p:nvPr>
        </p:nvSpPr>
        <p:spPr>
          <a:xfrm>
            <a:off x="1332084" y="4873764"/>
            <a:ext cx="2940049" cy="6591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48"/>
          <p:cNvSpPr txBox="1"/>
          <p:nvPr>
            <p:ph idx="4" type="body"/>
          </p:nvPr>
        </p:nvSpPr>
        <p:spPr>
          <a:xfrm>
            <a:off x="4568996" y="4297503"/>
            <a:ext cx="2930525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Font typeface="Arial"/>
              <a:buNone/>
              <a:defRPr b="1" i="0" sz="20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48"/>
          <p:cNvSpPr/>
          <p:nvPr>
            <p:ph idx="5" type="pic"/>
          </p:nvPr>
        </p:nvSpPr>
        <p:spPr>
          <a:xfrm>
            <a:off x="4568996" y="2256353"/>
            <a:ext cx="2930525" cy="1524000"/>
          </a:xfrm>
          <a:prstGeom prst="roundRect">
            <a:avLst>
              <a:gd fmla="val 1858" name="adj"/>
            </a:avLst>
          </a:prstGeom>
          <a:noFill/>
          <a:ln>
            <a:noFill/>
          </a:ln>
        </p:spPr>
      </p:sp>
      <p:sp>
        <p:nvSpPr>
          <p:cNvPr id="95" name="Google Shape;95;p48"/>
          <p:cNvSpPr txBox="1"/>
          <p:nvPr>
            <p:ph idx="6" type="body"/>
          </p:nvPr>
        </p:nvSpPr>
        <p:spPr>
          <a:xfrm>
            <a:off x="4567644" y="4873764"/>
            <a:ext cx="2934406" cy="6591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" name="Google Shape;96;p48"/>
          <p:cNvSpPr txBox="1"/>
          <p:nvPr>
            <p:ph idx="7" type="body"/>
          </p:nvPr>
        </p:nvSpPr>
        <p:spPr>
          <a:xfrm>
            <a:off x="7804321" y="4297503"/>
            <a:ext cx="2932112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Font typeface="Arial"/>
              <a:buNone/>
              <a:defRPr b="1" i="0" sz="20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48"/>
          <p:cNvSpPr/>
          <p:nvPr>
            <p:ph idx="8" type="pic"/>
          </p:nvPr>
        </p:nvSpPr>
        <p:spPr>
          <a:xfrm>
            <a:off x="7804321" y="2256353"/>
            <a:ext cx="2932112" cy="1524000"/>
          </a:xfrm>
          <a:prstGeom prst="roundRect">
            <a:avLst>
              <a:gd fmla="val 1858" name="adj"/>
            </a:avLst>
          </a:prstGeom>
          <a:noFill/>
          <a:ln>
            <a:noFill/>
          </a:ln>
        </p:spPr>
      </p:sp>
      <p:sp>
        <p:nvSpPr>
          <p:cNvPr id="98" name="Google Shape;98;p48"/>
          <p:cNvSpPr txBox="1"/>
          <p:nvPr>
            <p:ph idx="9" type="body"/>
          </p:nvPr>
        </p:nvSpPr>
        <p:spPr>
          <a:xfrm>
            <a:off x="7804196" y="4873762"/>
            <a:ext cx="2935996" cy="6591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" name="Google Shape;99;p48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" name="Google Shape;100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" name="Google Shape;101;p48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9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5400"/>
              <a:buFont typeface="Calibri"/>
              <a:buNone/>
              <a:defRPr b="0" i="0" sz="5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4" name="Google Shape;104;p49"/>
          <p:cNvSpPr txBox="1"/>
          <p:nvPr>
            <p:ph idx="1" type="body"/>
          </p:nvPr>
        </p:nvSpPr>
        <p:spPr>
          <a:xfrm rot="5400000">
            <a:off x="4061231" y="-1115605"/>
            <a:ext cx="4351338" cy="10233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49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" name="Google Shape;106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" name="Google Shape;107;p49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0"/>
          <p:cNvSpPr txBox="1"/>
          <p:nvPr>
            <p:ph type="title"/>
          </p:nvPr>
        </p:nvSpPr>
        <p:spPr>
          <a:xfrm rot="5400000">
            <a:off x="7133431" y="1956594"/>
            <a:ext cx="5811838" cy="26288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5400"/>
              <a:buFont typeface="Calibri"/>
              <a:buNone/>
              <a:defRPr b="0" i="0" sz="5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0" name="Google Shape;110;p50"/>
          <p:cNvSpPr txBox="1"/>
          <p:nvPr>
            <p:ph idx="1" type="body"/>
          </p:nvPr>
        </p:nvSpPr>
        <p:spPr>
          <a:xfrm rot="5400000">
            <a:off x="1799431" y="-596105"/>
            <a:ext cx="5811838" cy="7734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50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" name="Google Shape;113;p50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8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Google Shape;19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38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9"/>
          <p:cNvSpPr txBox="1"/>
          <p:nvPr>
            <p:ph type="title"/>
          </p:nvPr>
        </p:nvSpPr>
        <p:spPr>
          <a:xfrm>
            <a:off x="839787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5400"/>
              <a:buFont typeface="Calibri"/>
              <a:buNone/>
              <a:defRPr b="0" i="0" sz="5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3" name="Google Shape;23;p39"/>
          <p:cNvSpPr txBox="1"/>
          <p:nvPr>
            <p:ph idx="1" type="body"/>
          </p:nvPr>
        </p:nvSpPr>
        <p:spPr>
          <a:xfrm>
            <a:off x="1120000" y="1681163"/>
            <a:ext cx="5025215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Font typeface="Arial"/>
              <a:buNone/>
              <a:defRPr b="1" i="0" sz="20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39"/>
          <p:cNvSpPr txBox="1"/>
          <p:nvPr>
            <p:ph idx="2" type="body"/>
          </p:nvPr>
        </p:nvSpPr>
        <p:spPr>
          <a:xfrm>
            <a:off x="1120000" y="2505075"/>
            <a:ext cx="5025215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39"/>
          <p:cNvSpPr txBox="1"/>
          <p:nvPr>
            <p:ph idx="3" type="body"/>
          </p:nvPr>
        </p:nvSpPr>
        <p:spPr>
          <a:xfrm>
            <a:off x="6319839" y="1681163"/>
            <a:ext cx="503554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39"/>
          <p:cNvSpPr txBox="1"/>
          <p:nvPr>
            <p:ph idx="4" type="body"/>
          </p:nvPr>
        </p:nvSpPr>
        <p:spPr>
          <a:xfrm>
            <a:off x="6319839" y="2505075"/>
            <a:ext cx="503554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Google Shape;27;p39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Google Shape;28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Google Shape;29;p39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0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5400"/>
              <a:buFont typeface="Calibri"/>
              <a:buNone/>
              <a:defRPr b="0" i="0" sz="5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2" name="Google Shape;32;p40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Google Shape;33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40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1"/>
          <p:cNvSpPr txBox="1"/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200"/>
              <a:buFont typeface="Calibri"/>
              <a:buNone/>
              <a:defRPr b="0" i="0" sz="32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7" name="Google Shape;37;p41"/>
          <p:cNvSpPr txBox="1"/>
          <p:nvPr>
            <p:ph idx="1" type="body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41"/>
          <p:cNvSpPr txBox="1"/>
          <p:nvPr>
            <p:ph idx="2" type="body"/>
          </p:nvPr>
        </p:nvSpPr>
        <p:spPr>
          <a:xfrm>
            <a:off x="1120000" y="2057400"/>
            <a:ext cx="3652024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41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41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2"/>
          <p:cNvSpPr txBox="1"/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200"/>
              <a:buFont typeface="Calibri"/>
              <a:buNone/>
              <a:defRPr b="0" i="0" sz="32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4" name="Google Shape;44;p42"/>
          <p:cNvSpPr/>
          <p:nvPr>
            <p:ph idx="2" type="pic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42"/>
          <p:cNvSpPr txBox="1"/>
          <p:nvPr>
            <p:ph idx="1" type="body"/>
          </p:nvPr>
        </p:nvSpPr>
        <p:spPr>
          <a:xfrm>
            <a:off x="1120000" y="2057400"/>
            <a:ext cx="3652024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p42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42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amic Picture with Caption">
  <p:cSld name="Panoramic Picture with Caption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3"/>
          <p:cNvSpPr txBox="1"/>
          <p:nvPr>
            <p:ph type="title"/>
          </p:nvPr>
        </p:nvSpPr>
        <p:spPr>
          <a:xfrm>
            <a:off x="839787" y="4367160"/>
            <a:ext cx="10515599" cy="81935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200"/>
              <a:buFont typeface="Calibri"/>
              <a:buNone/>
              <a:defRPr b="0" i="0" sz="32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1" name="Google Shape;51;p43"/>
          <p:cNvSpPr/>
          <p:nvPr>
            <p:ph idx="2" type="pic"/>
          </p:nvPr>
        </p:nvSpPr>
        <p:spPr>
          <a:xfrm>
            <a:off x="839787" y="987425"/>
            <a:ext cx="10515599" cy="3379734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43"/>
          <p:cNvSpPr txBox="1"/>
          <p:nvPr>
            <p:ph idx="1" type="body"/>
          </p:nvPr>
        </p:nvSpPr>
        <p:spPr>
          <a:xfrm>
            <a:off x="839787" y="5186516"/>
            <a:ext cx="10514011" cy="68247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43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43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>
  <p:cSld name="Title and Caption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4"/>
          <p:cNvSpPr txBox="1"/>
          <p:nvPr>
            <p:ph type="title"/>
          </p:nvPr>
        </p:nvSpPr>
        <p:spPr>
          <a:xfrm>
            <a:off x="839787" y="365125"/>
            <a:ext cx="10515599" cy="353434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200"/>
              <a:buFont typeface="Calibri"/>
              <a:buNone/>
              <a:defRPr b="0" i="0" sz="32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8" name="Google Shape;58;p44"/>
          <p:cNvSpPr txBox="1"/>
          <p:nvPr>
            <p:ph idx="1" type="body"/>
          </p:nvPr>
        </p:nvSpPr>
        <p:spPr>
          <a:xfrm>
            <a:off x="839787" y="4489398"/>
            <a:ext cx="10514011" cy="150182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44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44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>
  <p:cSld name="Quote with Caption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5"/>
          <p:cNvSpPr txBox="1"/>
          <p:nvPr>
            <p:ph type="title"/>
          </p:nvPr>
        </p:nvSpPr>
        <p:spPr>
          <a:xfrm>
            <a:off x="1446212" y="365125"/>
            <a:ext cx="9302752" cy="2992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64" name="Google Shape;64;p45"/>
          <p:cNvSpPr txBox="1"/>
          <p:nvPr>
            <p:ph idx="1" type="body"/>
          </p:nvPr>
        </p:nvSpPr>
        <p:spPr>
          <a:xfrm>
            <a:off x="1720643" y="3365557"/>
            <a:ext cx="8752299" cy="5489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45"/>
          <p:cNvSpPr txBox="1"/>
          <p:nvPr>
            <p:ph idx="2" type="body"/>
          </p:nvPr>
        </p:nvSpPr>
        <p:spPr>
          <a:xfrm>
            <a:off x="838200" y="4501728"/>
            <a:ext cx="10512423" cy="148949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45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45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sz="120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" name="Google Shape;69;p45"/>
          <p:cNvSpPr txBox="1"/>
          <p:nvPr/>
        </p:nvSpPr>
        <p:spPr>
          <a:xfrm>
            <a:off x="1111044" y="786824"/>
            <a:ext cx="609599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b="0" i="0" lang="en-US" sz="8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endParaRPr/>
          </a:p>
        </p:txBody>
      </p:sp>
      <p:sp>
        <p:nvSpPr>
          <p:cNvPr id="70" name="Google Shape;70;p45"/>
          <p:cNvSpPr txBox="1"/>
          <p:nvPr/>
        </p:nvSpPr>
        <p:spPr>
          <a:xfrm>
            <a:off x="10437811" y="2743200"/>
            <a:ext cx="609599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b="0" i="0" lang="en-US" sz="8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6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5400"/>
              <a:buFont typeface="Calibri"/>
              <a:buNone/>
              <a:defRPr b="0" i="0" sz="5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7" name="Google Shape;7;p36"/>
          <p:cNvSpPr txBox="1"/>
          <p:nvPr>
            <p:ph idx="1" type="body"/>
          </p:nvPr>
        </p:nvSpPr>
        <p:spPr>
          <a:xfrm>
            <a:off x="1120000" y="1825625"/>
            <a:ext cx="1023379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36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36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Relationship Id="rId4" Type="http://schemas.openxmlformats.org/officeDocument/2006/relationships/image" Target="../media/image1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gif"/><Relationship Id="rId4" Type="http://schemas.openxmlformats.org/officeDocument/2006/relationships/image" Target="../media/image8.png"/><Relationship Id="rId5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g"/><Relationship Id="rId4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jpg"/><Relationship Id="rId4" Type="http://schemas.openxmlformats.org/officeDocument/2006/relationships/image" Target="../media/image2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g"/><Relationship Id="rId4" Type="http://schemas.openxmlformats.org/officeDocument/2006/relationships/image" Target="../media/image3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jpg"/><Relationship Id="rId4" Type="http://schemas.openxmlformats.org/officeDocument/2006/relationships/image" Target="../media/image3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jpg"/><Relationship Id="rId4" Type="http://schemas.openxmlformats.org/officeDocument/2006/relationships/image" Target="../media/image3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0.png"/><Relationship Id="rId4" Type="http://schemas.openxmlformats.org/officeDocument/2006/relationships/image" Target="../media/image32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png"/><Relationship Id="rId4" Type="http://schemas.openxmlformats.org/officeDocument/2006/relationships/image" Target="../media/image45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jpg"/><Relationship Id="rId4" Type="http://schemas.openxmlformats.org/officeDocument/2006/relationships/image" Target="../media/image43.jpg"/><Relationship Id="rId5" Type="http://schemas.openxmlformats.org/officeDocument/2006/relationships/image" Target="../media/image37.jpg"/><Relationship Id="rId6" Type="http://schemas.openxmlformats.org/officeDocument/2006/relationships/image" Target="../media/image34.jpg"/><Relationship Id="rId7" Type="http://schemas.openxmlformats.org/officeDocument/2006/relationships/image" Target="../media/image46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9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14.png"/><Relationship Id="rId7" Type="http://schemas.openxmlformats.org/officeDocument/2006/relationships/image" Target="../media/image4.png"/><Relationship Id="rId8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"/>
          <p:cNvSpPr txBox="1"/>
          <p:nvPr>
            <p:ph type="title"/>
          </p:nvPr>
        </p:nvSpPr>
        <p:spPr>
          <a:xfrm>
            <a:off x="884903" y="1066822"/>
            <a:ext cx="10567213" cy="13273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Passing on a Legacy </a:t>
            </a:r>
            <a:br>
              <a:rPr b="1" i="0" lang="en-US" sz="44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传</a:t>
            </a:r>
            <a:r>
              <a:rPr b="1" lang="en-US">
                <a:solidFill>
                  <a:srgbClr val="FFFF00"/>
                </a:solidFill>
              </a:rPr>
              <a:t>承属灵遗产</a:t>
            </a:r>
            <a:br>
              <a:rPr b="1" i="0" lang="en-US" sz="44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Grandmother, a Mother and a Boy</a:t>
            </a:r>
            <a:br>
              <a:rPr b="1" i="0" lang="en-US" sz="44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4400">
                <a:solidFill>
                  <a:srgbClr val="FFFF00"/>
                </a:solidFill>
              </a:rPr>
              <a:t>一位外祖母、一位母亲和一个男孩</a:t>
            </a:r>
            <a:br>
              <a:rPr b="1" i="0" lang="en-US" sz="44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i="0" sz="4400" u="none" cap="none" strike="noStrike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1"/>
          <p:cNvPicPr preferRelativeResize="0"/>
          <p:nvPr/>
        </p:nvPicPr>
        <p:blipFill rotWithShape="1">
          <a:blip r:embed="rId3">
            <a:alphaModFix/>
          </a:blip>
          <a:srcRect b="8333" l="10461" r="5036" t="6632"/>
          <a:stretch/>
        </p:blipFill>
        <p:spPr>
          <a:xfrm>
            <a:off x="6444343" y="2782286"/>
            <a:ext cx="3425371" cy="396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"/>
          <p:cNvPicPr preferRelativeResize="0"/>
          <p:nvPr/>
        </p:nvPicPr>
        <p:blipFill rotWithShape="1">
          <a:blip r:embed="rId4">
            <a:alphaModFix/>
          </a:blip>
          <a:srcRect b="15047" l="16039" r="8087" t="7547"/>
          <a:stretch/>
        </p:blipFill>
        <p:spPr>
          <a:xfrm>
            <a:off x="2117402" y="2782285"/>
            <a:ext cx="3425371" cy="3967308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"/>
          <p:cNvSpPr/>
          <p:nvPr/>
        </p:nvSpPr>
        <p:spPr>
          <a:xfrm>
            <a:off x="-1506982" y="376337"/>
            <a:ext cx="22313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Questrial"/>
              <a:buNone/>
            </a:pPr>
            <a:r>
              <a:rPr b="1" i="0" lang="en-US" sz="1400" u="none" cap="none" strike="noStrike">
                <a:solidFill>
                  <a:srgbClr val="EDEDED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0"/>
          <p:cNvSpPr txBox="1"/>
          <p:nvPr>
            <p:ph type="title"/>
          </p:nvPr>
        </p:nvSpPr>
        <p:spPr>
          <a:xfrm>
            <a:off x="838200" y="6143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i="0" lang="en-US" sz="4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Mom’s verse for her children</a:t>
            </a:r>
            <a:br>
              <a:rPr b="1" i="0" lang="en-US" sz="60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4800">
                <a:solidFill>
                  <a:srgbClr val="FFFF00"/>
                </a:solidFill>
              </a:rPr>
              <a:t>妈妈送给孩子们的经文</a:t>
            </a:r>
            <a:endParaRPr b="1" i="0" sz="4400" u="none" cap="none" strike="noStrike">
              <a:solidFill>
                <a:srgbClr val="FFFF00"/>
              </a:solidFill>
            </a:endParaRPr>
          </a:p>
        </p:txBody>
      </p:sp>
      <p:pic>
        <p:nvPicPr>
          <p:cNvPr id="179" name="Google Shape;179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9824" y="1638511"/>
            <a:ext cx="6709832" cy="5032374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0"/>
          <p:cNvSpPr/>
          <p:nvPr/>
        </p:nvSpPr>
        <p:spPr>
          <a:xfrm flipH="1">
            <a:off x="8271803" y="1783900"/>
            <a:ext cx="3718997" cy="50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10"/>
          <p:cNvSpPr txBox="1"/>
          <p:nvPr/>
        </p:nvSpPr>
        <p:spPr>
          <a:xfrm>
            <a:off x="7863841" y="1783900"/>
            <a:ext cx="3958148" cy="36625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我听见我的儿女们按真理而行，我的喜乐就没有比这个大的。  约翰三书 4节</a:t>
            </a:r>
            <a:endParaRPr b="1" i="0" sz="40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 txBox="1"/>
          <p:nvPr>
            <p:ph type="title"/>
          </p:nvPr>
        </p:nvSpPr>
        <p:spPr>
          <a:xfrm>
            <a:off x="0" y="1447153"/>
            <a:ext cx="12192000" cy="177729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i="0" lang="en-US" sz="4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“When I am afraid, I will trust in </a:t>
            </a:r>
            <a:r>
              <a:rPr b="1" i="0" lang="en-US" sz="44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God</a:t>
            </a:r>
            <a:r>
              <a:rPr b="1" i="0" lang="en-US" sz="4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.” Psalm 56:3</a:t>
            </a:r>
            <a:br>
              <a:rPr b="1" i="0" lang="en-US" sz="4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4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	“</a:t>
            </a:r>
            <a:r>
              <a:rPr b="1" lang="en-US" sz="4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我惧怕的时</a:t>
            </a:r>
            <a:r>
              <a:rPr b="1" lang="en-US" sz="4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候要倚靠你。”</a:t>
            </a:r>
            <a:r>
              <a:rPr b="1" lang="en-US" sz="4800">
                <a:solidFill>
                  <a:srgbClr val="FFFF00"/>
                </a:solidFill>
              </a:rPr>
              <a:t>诗篇 56</a:t>
            </a:r>
            <a:r>
              <a:rPr b="1" lang="en-US" sz="4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：</a:t>
            </a:r>
            <a:r>
              <a:rPr b="1" lang="en-US" sz="4800">
                <a:solidFill>
                  <a:srgbClr val="FFFF00"/>
                </a:solidFill>
              </a:rPr>
              <a:t>3</a:t>
            </a:r>
            <a:br>
              <a:rPr b="1" lang="en-US" sz="4800">
                <a:solidFill>
                  <a:srgbClr val="FFFF00"/>
                </a:solidFill>
              </a:rPr>
            </a:br>
            <a:br>
              <a:rPr b="1" lang="en-US" sz="4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b="1" i="0" lang="en-US" sz="4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486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b="1" i="0" lang="en-US" sz="477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i="0" sz="4770" u="none" cap="none" strike="noStrike">
              <a:solidFill>
                <a:srgbClr val="EDEDE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0970" y="2187128"/>
            <a:ext cx="4038599" cy="299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1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34639" y="4855113"/>
            <a:ext cx="3335637" cy="1777293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1"/>
          <p:cNvSpPr/>
          <p:nvPr/>
        </p:nvSpPr>
        <p:spPr>
          <a:xfrm>
            <a:off x="5136739" y="1776322"/>
            <a:ext cx="4164404" cy="30156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1"/>
          <p:cNvSpPr/>
          <p:nvPr/>
        </p:nvSpPr>
        <p:spPr>
          <a:xfrm>
            <a:off x="6063916" y="2777317"/>
            <a:ext cx="2971799" cy="584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1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p11"/>
          <p:cNvPicPr preferRelativeResize="0"/>
          <p:nvPr/>
        </p:nvPicPr>
        <p:blipFill rotWithShape="1">
          <a:blip r:embed="rId5">
            <a:alphaModFix/>
          </a:blip>
          <a:srcRect b="0" l="0" r="56965" t="16826"/>
          <a:stretch/>
        </p:blipFill>
        <p:spPr>
          <a:xfrm>
            <a:off x="9566571" y="3362099"/>
            <a:ext cx="2278426" cy="3096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2"/>
          <p:cNvSpPr txBox="1"/>
          <p:nvPr>
            <p:ph type="title"/>
          </p:nvPr>
        </p:nvSpPr>
        <p:spPr>
          <a:xfrm>
            <a:off x="865415" y="218050"/>
            <a:ext cx="1046117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350"/>
              <a:buNone/>
            </a:pPr>
            <a:r>
              <a:rPr b="1" i="0" lang="en-US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2.</a:t>
            </a:r>
            <a:r>
              <a:rPr b="1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Instill an </a:t>
            </a:r>
            <a:r>
              <a:rPr b="1" i="0" lang="en-US" sz="44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Authentic Faith </a:t>
            </a:r>
            <a:br>
              <a:rPr b="1" i="0" lang="en-US" sz="6000" u="sng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6000">
                <a:solidFill>
                  <a:srgbClr val="FFC000"/>
                </a:solidFill>
              </a:rPr>
              <a:t>    </a:t>
            </a:r>
            <a:r>
              <a:rPr b="1" lang="en-US" sz="6000">
                <a:solidFill>
                  <a:srgbClr val="FFFF00"/>
                </a:solidFill>
              </a:rPr>
              <a:t>培养真实的信仰</a:t>
            </a:r>
            <a:endParaRPr b="1" i="0" sz="3600" u="sng" cap="none" strike="noStrike">
              <a:solidFill>
                <a:srgbClr val="FFFF00"/>
              </a:solidFill>
            </a:endParaRPr>
          </a:p>
        </p:txBody>
      </p:sp>
      <p:sp>
        <p:nvSpPr>
          <p:cNvPr id="197" name="Google Shape;197;p12"/>
          <p:cNvSpPr txBox="1"/>
          <p:nvPr>
            <p:ph idx="1" type="body"/>
          </p:nvPr>
        </p:nvSpPr>
        <p:spPr>
          <a:xfrm>
            <a:off x="390000" y="2160161"/>
            <a:ext cx="11412000" cy="48666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000"/>
              <a:buFont typeface="Arial"/>
              <a:buNone/>
            </a:pPr>
            <a:r>
              <a:rPr b="1" i="0" lang="en-US" sz="4000" u="none" cap="none" strike="noStrike">
                <a:solidFill>
                  <a:srgbClr val="EDEDED"/>
                </a:solidFill>
              </a:rPr>
              <a:t>"I have been reminded of your sincere faith, which first lived in your grandmother Lois and your mother Eunice and,  </a:t>
            </a:r>
            <a:r>
              <a:rPr b="1" i="0" lang="en-US" sz="4000" u="sng" cap="none" strike="noStrike">
                <a:solidFill>
                  <a:srgbClr val="EDEDED"/>
                </a:solidFill>
              </a:rPr>
              <a:t>I am persuaded, now lives in you also</a:t>
            </a:r>
            <a:r>
              <a:rPr b="1" i="0" lang="en-US" sz="4000" u="none" cap="none" strike="noStrike">
                <a:solidFill>
                  <a:srgbClr val="EDEDED"/>
                </a:solidFill>
              </a:rPr>
              <a:t>.</a:t>
            </a:r>
            <a:r>
              <a:rPr b="1" lang="en-US" sz="4000"/>
              <a:t>”	</a:t>
            </a:r>
            <a:r>
              <a:rPr b="1" i="0" lang="en-US" sz="4000" u="none" cap="none" strike="noStrike">
                <a:solidFill>
                  <a:srgbClr val="EDEDED"/>
                </a:solidFill>
              </a:rPr>
              <a:t> </a:t>
            </a:r>
            <a:r>
              <a:rPr b="1" i="1" lang="en-US" sz="32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2 Timothy 1:5 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750"/>
              <a:buFont typeface="Arial"/>
              <a:buNone/>
            </a:pPr>
            <a:r>
              <a:t/>
            </a:r>
            <a:endParaRPr b="1" i="1" sz="3000">
              <a:solidFill>
                <a:srgbClr val="FFFF00"/>
              </a:solidFill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50"/>
              <a:buFont typeface="Arial"/>
              <a:buNone/>
            </a:pPr>
            <a:r>
              <a:t/>
            </a:r>
            <a:endParaRPr b="1" i="1" sz="14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350"/>
              <a:buNone/>
            </a:pPr>
            <a:r>
              <a:rPr lang="en-US" sz="5400">
                <a:solidFill>
                  <a:srgbClr val="FFFF00"/>
                </a:solidFill>
              </a:rPr>
              <a:t>“</a:t>
            </a:r>
            <a:r>
              <a:rPr b="1" lang="en-US" sz="4800">
                <a:solidFill>
                  <a:srgbClr val="FFFF00"/>
                </a:solidFill>
              </a:rPr>
              <a:t>我想起你真诚的信心，这信心是先在你祖母罗以和你母亲友尼基里， 我深信，也在你里面。” ——提摩太后书 1:5</a:t>
            </a:r>
            <a:endParaRPr b="1" i="1" sz="3000" u="none" cap="none" strike="noStrike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3"/>
          <p:cNvSpPr txBox="1"/>
          <p:nvPr>
            <p:ph type="title"/>
          </p:nvPr>
        </p:nvSpPr>
        <p:spPr>
          <a:xfrm>
            <a:off x="936523" y="211959"/>
            <a:ext cx="10515599" cy="1714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i="0" lang="en-US" sz="48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“My mom says she's not in.”</a:t>
            </a:r>
            <a:br>
              <a:rPr b="1" i="0" lang="en-US" sz="60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6000">
                <a:solidFill>
                  <a:srgbClr val="FFFF00"/>
                </a:solidFill>
              </a:rPr>
              <a:t>我妈妈说她不在</a:t>
            </a:r>
            <a:endParaRPr b="1" i="0" sz="4000" u="none" cap="none" strike="noStrike">
              <a:solidFill>
                <a:srgbClr val="FFFF00"/>
              </a:solidFill>
            </a:endParaRPr>
          </a:p>
        </p:txBody>
      </p:sp>
      <p:pic>
        <p:nvPicPr>
          <p:cNvPr id="203" name="Google Shape;203;p1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47749" y="1926206"/>
            <a:ext cx="5293146" cy="484074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3"/>
          <p:cNvSpPr/>
          <p:nvPr/>
        </p:nvSpPr>
        <p:spPr>
          <a:xfrm>
            <a:off x="9637300" y="1985200"/>
            <a:ext cx="870600" cy="46115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"/>
          <p:cNvSpPr txBox="1"/>
          <p:nvPr>
            <p:ph type="title"/>
          </p:nvPr>
        </p:nvSpPr>
        <p:spPr>
          <a:xfrm>
            <a:off x="773054" y="152143"/>
            <a:ext cx="10515599" cy="187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50"/>
              <a:buNone/>
            </a:pPr>
            <a:r>
              <a:rPr b="1" i="0" lang="en-US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“I helped cry with her.”</a:t>
            </a:r>
            <a:br>
              <a:rPr b="1" i="0" lang="en-US" sz="60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6600">
                <a:solidFill>
                  <a:srgbClr val="FFFF00"/>
                </a:solidFill>
              </a:rPr>
              <a:t>我陪她一起哭。</a:t>
            </a:r>
            <a:endParaRPr b="1" i="0" sz="4000" u="none" cap="none" strike="noStrike">
              <a:solidFill>
                <a:srgbClr val="FFFF00"/>
              </a:solidFill>
            </a:endParaRPr>
          </a:p>
        </p:txBody>
      </p:sp>
      <p:pic>
        <p:nvPicPr>
          <p:cNvPr id="210" name="Google Shape;210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91278" y="2212258"/>
            <a:ext cx="3809443" cy="449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15"/>
          <p:cNvPicPr preferRelativeResize="0"/>
          <p:nvPr/>
        </p:nvPicPr>
        <p:blipFill rotWithShape="1">
          <a:blip r:embed="rId3">
            <a:alphaModFix/>
          </a:blip>
          <a:srcRect b="16922" l="27778" r="14992" t="0"/>
          <a:stretch/>
        </p:blipFill>
        <p:spPr>
          <a:xfrm>
            <a:off x="3686204" y="147711"/>
            <a:ext cx="4622644" cy="6710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6"/>
          <p:cNvSpPr txBox="1"/>
          <p:nvPr>
            <p:ph type="title"/>
          </p:nvPr>
        </p:nvSpPr>
        <p:spPr>
          <a:xfrm>
            <a:off x="838200" y="-198065"/>
            <a:ext cx="10515599" cy="21326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i="0" lang="en-US" sz="4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“I was hungry and you fed Me.”</a:t>
            </a:r>
            <a:br>
              <a:rPr b="1" i="0" lang="en-US" sz="5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6600">
                <a:solidFill>
                  <a:srgbClr val="FFFF00"/>
                </a:solidFill>
              </a:rPr>
              <a:t>我饿了，你们给我吃</a:t>
            </a:r>
            <a:endParaRPr b="1" i="0" sz="4000" u="none" cap="none" strike="noStrike">
              <a:solidFill>
                <a:srgbClr val="FFFF00"/>
              </a:solidFill>
            </a:endParaRPr>
          </a:p>
        </p:txBody>
      </p:sp>
      <p:sp>
        <p:nvSpPr>
          <p:cNvPr id="221" name="Google Shape;221;p16"/>
          <p:cNvSpPr/>
          <p:nvPr/>
        </p:nvSpPr>
        <p:spPr>
          <a:xfrm>
            <a:off x="3379668" y="1132950"/>
            <a:ext cx="4863899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104" y="2313272"/>
            <a:ext cx="2729859" cy="4091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04964" y="2313272"/>
            <a:ext cx="6060098" cy="4040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7"/>
          <p:cNvSpPr txBox="1"/>
          <p:nvPr>
            <p:ph type="title"/>
          </p:nvPr>
        </p:nvSpPr>
        <p:spPr>
          <a:xfrm>
            <a:off x="655320" y="0"/>
            <a:ext cx="10515599" cy="18064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500"/>
              <a:buNone/>
            </a:pPr>
            <a:r>
              <a:rPr b="1" i="0" lang="en-US" sz="6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b="1" i="0" lang="en-US" sz="4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Instill a </a:t>
            </a:r>
            <a:r>
              <a:rPr b="1" i="0" lang="en-US" sz="48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Desire to Serve</a:t>
            </a:r>
            <a:br>
              <a:rPr b="1" i="0" lang="en-US" sz="6000" u="sng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6000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lang="en-US" sz="6000">
                <a:solidFill>
                  <a:srgbClr val="FFFF00"/>
                </a:solidFill>
              </a:rPr>
              <a:t>培养服侍的心志</a:t>
            </a:r>
            <a:endParaRPr b="1" i="0" sz="4400" u="sng" cap="none" strike="noStrike">
              <a:solidFill>
                <a:srgbClr val="FFFF00"/>
              </a:solidFill>
            </a:endParaRPr>
          </a:p>
        </p:txBody>
      </p:sp>
      <p:sp>
        <p:nvSpPr>
          <p:cNvPr id="229" name="Google Shape;229;p17"/>
          <p:cNvSpPr txBox="1"/>
          <p:nvPr>
            <p:ph idx="1" type="body"/>
          </p:nvPr>
        </p:nvSpPr>
        <p:spPr>
          <a:xfrm>
            <a:off x="291403" y="1806429"/>
            <a:ext cx="11609194" cy="4876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Arial"/>
              <a:buNone/>
            </a:pPr>
            <a:r>
              <a:rPr b="1" i="0" lang="en-US" sz="36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"I have no one else like him (Timothy), who takes a genuine interest in your welfare. But you know that Timothy has proved himself…he has </a:t>
            </a:r>
            <a:r>
              <a:rPr b="1" i="0" lang="en-US" sz="3600" u="sng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served</a:t>
            </a:r>
            <a:r>
              <a:rPr b="1" i="0" lang="en-US" sz="36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  with me in the work of the gospel.” </a:t>
            </a:r>
            <a:r>
              <a:rPr b="1" i="1" lang="en-US" sz="36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Philippians 2:20,22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Arial"/>
              <a:buNone/>
            </a:pPr>
            <a:r>
              <a:t/>
            </a:r>
            <a:endParaRPr b="1" i="1" sz="3600" u="none" cap="none" strike="noStrike">
              <a:solidFill>
                <a:srgbClr val="EDEDE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US" sz="4400">
                <a:solidFill>
                  <a:srgbClr val="FFFF00"/>
                </a:solidFill>
              </a:rPr>
              <a:t>“我没有别的人像他（提摩太），他真心关心你们的事。你们也知道，提摩太已经证明了自己，他与我一同在福音的工作上事奉。” 		            腓立比书 2:20, 22</a:t>
            </a:r>
            <a:endParaRPr b="1" i="1" sz="44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2"/>
          <p:cNvSpPr txBox="1"/>
          <p:nvPr>
            <p:ph idx="1" type="body"/>
          </p:nvPr>
        </p:nvSpPr>
        <p:spPr>
          <a:xfrm>
            <a:off x="-140677" y="531397"/>
            <a:ext cx="12449907" cy="592567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“For what does it profit a person if they gain the whole world and lose their soul? </a:t>
            </a:r>
            <a:r>
              <a:rPr b="1" lang="en-US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Mark 8:36 </a:t>
            </a:r>
            <a:endParaRPr/>
          </a:p>
          <a:p>
            <a:pPr indent="0" lvl="0" marL="177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b="1" lang="en-US" sz="4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人若赚得全世界，却赔上自己的生命，有什么益处呢？</a:t>
            </a:r>
            <a:endParaRPr b="1" sz="4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77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b="1" lang="en-US" sz="4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马可福音 8:36</a:t>
            </a:r>
            <a:endParaRPr b="1" sz="4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77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b="1"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77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rPr b="1"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“As the Father has sent Me, so I send you.” </a:t>
            </a:r>
            <a:r>
              <a:rPr b="1" lang="en-US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John 20:21</a:t>
            </a:r>
            <a:r>
              <a:rPr b="1" lang="en-US" sz="4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正如父差遣了我，我也照样差遣你们。</a:t>
            </a:r>
            <a:endParaRPr b="1" sz="36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" name="Google Shape;23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99201" y="5435848"/>
            <a:ext cx="4176911" cy="102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8"/>
          <p:cNvSpPr txBox="1"/>
          <p:nvPr>
            <p:ph type="title"/>
          </p:nvPr>
        </p:nvSpPr>
        <p:spPr>
          <a:xfrm>
            <a:off x="848032" y="228463"/>
            <a:ext cx="10515599" cy="17906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Visiting a Senior Citizen’s Home</a:t>
            </a:r>
            <a:br>
              <a:rPr b="1" i="0" lang="en-US" sz="594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6600">
                <a:solidFill>
                  <a:srgbClr val="FFFF00"/>
                </a:solidFill>
              </a:rPr>
              <a:t>拜访养老院</a:t>
            </a:r>
            <a:endParaRPr b="1" i="0" sz="3600" u="none" cap="none" strike="noStrike">
              <a:solidFill>
                <a:srgbClr val="FFFF00"/>
              </a:solidFill>
            </a:endParaRPr>
          </a:p>
        </p:txBody>
      </p:sp>
      <p:pic>
        <p:nvPicPr>
          <p:cNvPr id="241" name="Google Shape;24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8032" y="2438399"/>
            <a:ext cx="5816098" cy="431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8"/>
          <p:cNvPicPr preferRelativeResize="0"/>
          <p:nvPr/>
        </p:nvPicPr>
        <p:blipFill rotWithShape="1">
          <a:blip r:embed="rId4">
            <a:alphaModFix/>
          </a:blip>
          <a:srcRect b="0" l="17094" r="0" t="1019"/>
          <a:stretch/>
        </p:blipFill>
        <p:spPr>
          <a:xfrm>
            <a:off x="7030064" y="2384510"/>
            <a:ext cx="4571874" cy="4419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"/>
          <p:cNvPicPr preferRelativeResize="0"/>
          <p:nvPr/>
        </p:nvPicPr>
        <p:blipFill rotWithShape="1">
          <a:blip r:embed="rId3">
            <a:alphaModFix/>
          </a:blip>
          <a:srcRect b="0" l="4950" r="0" t="6062"/>
          <a:stretch/>
        </p:blipFill>
        <p:spPr>
          <a:xfrm>
            <a:off x="2278966" y="984738"/>
            <a:ext cx="8286236" cy="5459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9"/>
          <p:cNvSpPr txBox="1"/>
          <p:nvPr>
            <p:ph type="title"/>
          </p:nvPr>
        </p:nvSpPr>
        <p:spPr>
          <a:xfrm>
            <a:off x="4979963" y="214532"/>
            <a:ext cx="7090117" cy="17775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i="0" lang="en-US" sz="3959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Helping in Special Olympics</a:t>
            </a:r>
            <a:br>
              <a:rPr b="1" i="0" lang="en-US" sz="3959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4800">
                <a:solidFill>
                  <a:srgbClr val="FFFF00"/>
                </a:solidFill>
              </a:rPr>
              <a:t>帮助残疾孩子参加运动会</a:t>
            </a:r>
            <a:endParaRPr b="1" i="0" sz="3959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8" name="Google Shape;24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04551" y="1992085"/>
            <a:ext cx="6037078" cy="4516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9"/>
          <p:cNvPicPr preferRelativeResize="0"/>
          <p:nvPr/>
        </p:nvPicPr>
        <p:blipFill rotWithShape="1">
          <a:blip r:embed="rId4">
            <a:alphaModFix/>
          </a:blip>
          <a:srcRect b="0" l="10554" r="25154" t="3266"/>
          <a:stretch/>
        </p:blipFill>
        <p:spPr>
          <a:xfrm>
            <a:off x="1263895" y="413656"/>
            <a:ext cx="3505200" cy="6444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0"/>
          <p:cNvSpPr txBox="1"/>
          <p:nvPr>
            <p:ph type="title"/>
          </p:nvPr>
        </p:nvSpPr>
        <p:spPr>
          <a:xfrm>
            <a:off x="715149" y="117987"/>
            <a:ext cx="10515599" cy="16407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Cleaning up the Community</a:t>
            </a:r>
            <a:br>
              <a:rPr b="1" i="0" lang="en-US" sz="48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4800">
                <a:solidFill>
                  <a:srgbClr val="FFFF00"/>
                </a:solidFill>
              </a:rPr>
              <a:t>清理社区</a:t>
            </a:r>
            <a:endParaRPr b="1" sz="4800">
              <a:solidFill>
                <a:srgbClr val="FFFF00"/>
              </a:solidFill>
            </a:endParaRPr>
          </a:p>
        </p:txBody>
      </p:sp>
      <p:pic>
        <p:nvPicPr>
          <p:cNvPr id="255" name="Google Shape;255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1015" y="1995948"/>
            <a:ext cx="5565287" cy="4606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0"/>
          <p:cNvPicPr preferRelativeResize="0"/>
          <p:nvPr/>
        </p:nvPicPr>
        <p:blipFill rotWithShape="1">
          <a:blip r:embed="rId4">
            <a:alphaModFix/>
          </a:blip>
          <a:srcRect b="-1159" l="39989" r="5808" t="-18146"/>
          <a:stretch/>
        </p:blipFill>
        <p:spPr>
          <a:xfrm>
            <a:off x="6373048" y="1139299"/>
            <a:ext cx="4857700" cy="54630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21"/>
          <p:cNvPicPr preferRelativeResize="0"/>
          <p:nvPr/>
        </p:nvPicPr>
        <p:blipFill rotWithShape="1">
          <a:blip r:embed="rId3">
            <a:alphaModFix/>
          </a:blip>
          <a:srcRect b="19010" l="0" r="0" t="0"/>
          <a:stretch/>
        </p:blipFill>
        <p:spPr>
          <a:xfrm>
            <a:off x="264211" y="1344784"/>
            <a:ext cx="5227843" cy="5315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1"/>
          <p:cNvPicPr preferRelativeResize="0"/>
          <p:nvPr/>
        </p:nvPicPr>
        <p:blipFill rotWithShape="1">
          <a:blip r:embed="rId4">
            <a:alphaModFix/>
          </a:blip>
          <a:srcRect b="15549" l="0" r="0" t="0"/>
          <a:stretch/>
        </p:blipFill>
        <p:spPr>
          <a:xfrm>
            <a:off x="6209447" y="1424528"/>
            <a:ext cx="5380404" cy="5315082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1"/>
          <p:cNvSpPr txBox="1"/>
          <p:nvPr/>
        </p:nvSpPr>
        <p:spPr>
          <a:xfrm>
            <a:off x="104127" y="166505"/>
            <a:ext cx="5387927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Building a porch for elderly woman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给老年妇女家修建门廊</a:t>
            </a:r>
            <a:endParaRPr b="1" i="0" sz="40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1"/>
          <p:cNvSpPr txBox="1"/>
          <p:nvPr/>
        </p:nvSpPr>
        <p:spPr>
          <a:xfrm>
            <a:off x="6227299" y="166505"/>
            <a:ext cx="5964701" cy="1138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Repairing building for homeless shelter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维修收容所的房屋</a:t>
            </a:r>
            <a:endParaRPr b="1" i="0" sz="44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3"/>
          <p:cNvSpPr txBox="1"/>
          <p:nvPr>
            <p:ph type="title"/>
          </p:nvPr>
        </p:nvSpPr>
        <p:spPr>
          <a:xfrm>
            <a:off x="855407" y="245806"/>
            <a:ext cx="10518058" cy="158299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i="0" lang="en-US" sz="48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Passing the Towel of </a:t>
            </a:r>
            <a:r>
              <a:rPr b="1" lang="en-US" sz="4800"/>
              <a:t>S</a:t>
            </a:r>
            <a:r>
              <a:rPr b="1" i="0" lang="en-US" sz="48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ervice</a:t>
            </a:r>
            <a:br>
              <a:rPr b="1" i="0" lang="en-US" sz="60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6000">
                <a:solidFill>
                  <a:srgbClr val="FFFF00"/>
                </a:solidFill>
              </a:rPr>
              <a:t>传递服侍的毛巾</a:t>
            </a:r>
            <a:endParaRPr b="1" i="0" sz="4400" u="none" cap="none" strike="noStrike">
              <a:solidFill>
                <a:srgbClr val="FFFF00"/>
              </a:solidFill>
            </a:endParaRPr>
          </a:p>
        </p:txBody>
      </p:sp>
      <p:pic>
        <p:nvPicPr>
          <p:cNvPr id="270" name="Google Shape;270;p2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33135" y="2025444"/>
            <a:ext cx="4727169" cy="4596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4"/>
          <p:cNvSpPr txBox="1"/>
          <p:nvPr>
            <p:ph type="title"/>
          </p:nvPr>
        </p:nvSpPr>
        <p:spPr>
          <a:xfrm>
            <a:off x="838200" y="75856"/>
            <a:ext cx="10515599" cy="16657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Passing on a Legacy</a:t>
            </a:r>
            <a:br>
              <a:rPr b="1" i="0" lang="en-US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>
                <a:solidFill>
                  <a:srgbClr val="FFFF00"/>
                </a:solidFill>
              </a:rPr>
              <a:t>传承属灵遗产</a:t>
            </a:r>
            <a:endParaRPr b="1" i="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24"/>
          <p:cNvSpPr txBox="1"/>
          <p:nvPr/>
        </p:nvSpPr>
        <p:spPr>
          <a:xfrm>
            <a:off x="838200" y="1913207"/>
            <a:ext cx="10866120" cy="47397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742950" lvl="0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AutoNum type="arabicPeriod"/>
            </a:pPr>
            <a:r>
              <a:rPr b="1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Instill a </a:t>
            </a:r>
            <a:r>
              <a:rPr b="1" i="0" lang="en-US" sz="44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Respect for Scripture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Calibri"/>
              <a:buNone/>
            </a:pPr>
            <a:r>
              <a:rPr b="1" i="0" lang="en-US" sz="44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i="0" lang="en-US" sz="4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培养对圣经的敬重</a:t>
            </a:r>
            <a:endParaRPr b="1" i="0" sz="4400" u="sng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b="1" i="0" lang="en-US" sz="5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2.</a:t>
            </a:r>
            <a:r>
              <a:rPr b="1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Instill an </a:t>
            </a:r>
            <a:r>
              <a:rPr b="1" i="0" lang="en-US" sz="44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Authentic Faith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Calibri"/>
              <a:buNone/>
            </a:pPr>
            <a:r>
              <a:rPr b="1" i="0" lang="en-US" sz="44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i="0" lang="en-US" sz="54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培养真实的信仰</a:t>
            </a:r>
            <a:endParaRPr b="1" i="0" sz="4400" u="sng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b="1" i="0" lang="en-US" sz="5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3.  </a:t>
            </a:r>
            <a:r>
              <a:rPr b="1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Instill a </a:t>
            </a:r>
            <a:r>
              <a:rPr b="1" i="0" lang="en-US" sz="44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Desire to Serve  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Calibri"/>
              <a:buNone/>
            </a:pPr>
            <a:r>
              <a:rPr b="1" i="0" lang="en-US" sz="44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i="0" lang="en-US" sz="4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培养服侍的心志</a:t>
            </a:r>
            <a:endParaRPr b="1" i="0" sz="44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5"/>
          <p:cNvSpPr txBox="1"/>
          <p:nvPr>
            <p:ph type="title"/>
          </p:nvPr>
        </p:nvSpPr>
        <p:spPr>
          <a:xfrm>
            <a:off x="762466" y="103547"/>
            <a:ext cx="10515599" cy="20707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i="0" lang="en-US" sz="48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Mom’s Special Doll</a:t>
            </a:r>
            <a:br>
              <a:rPr b="1" i="0" lang="en-US" sz="60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6000">
                <a:solidFill>
                  <a:srgbClr val="FFFF00"/>
                </a:solidFill>
              </a:rPr>
              <a:t>妈妈的特别洋娃娃</a:t>
            </a:r>
            <a:endParaRPr b="1" i="0" sz="60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2" name="Google Shape;282;p25"/>
          <p:cNvPicPr preferRelativeResize="0"/>
          <p:nvPr/>
        </p:nvPicPr>
        <p:blipFill rotWithShape="1">
          <a:blip r:embed="rId3">
            <a:alphaModFix/>
          </a:blip>
          <a:srcRect b="14736" l="0" r="24623" t="4611"/>
          <a:stretch/>
        </p:blipFill>
        <p:spPr>
          <a:xfrm>
            <a:off x="4536867" y="2005277"/>
            <a:ext cx="2898765" cy="4648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2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8565" l="24459" r="19737" t="0"/>
          <a:stretch/>
        </p:blipFill>
        <p:spPr>
          <a:xfrm>
            <a:off x="3249637" y="1287194"/>
            <a:ext cx="5359791" cy="5570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6"/>
          <p:cNvPicPr preferRelativeResize="0"/>
          <p:nvPr/>
        </p:nvPicPr>
        <p:blipFill rotWithShape="1">
          <a:blip r:embed="rId4">
            <a:alphaModFix/>
          </a:blip>
          <a:srcRect b="0" l="0" r="7294" t="0"/>
          <a:stretch/>
        </p:blipFill>
        <p:spPr>
          <a:xfrm>
            <a:off x="6264811" y="3541542"/>
            <a:ext cx="1397625" cy="120606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6"/>
          <p:cNvSpPr txBox="1"/>
          <p:nvPr/>
        </p:nvSpPr>
        <p:spPr>
          <a:xfrm>
            <a:off x="604910" y="147711"/>
            <a:ext cx="11587089" cy="12618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“I think somebody in China would also like to have a doll”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我觉得中国也有人会喜欢一个洋娃娃</a:t>
            </a:r>
            <a:endParaRPr b="1" i="0" sz="44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7"/>
          <p:cNvSpPr txBox="1"/>
          <p:nvPr>
            <p:ph type="title"/>
          </p:nvPr>
        </p:nvSpPr>
        <p:spPr>
          <a:xfrm>
            <a:off x="838200" y="164342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Calibri"/>
              <a:buNone/>
            </a:pPr>
            <a:r>
              <a:rPr b="1" i="0" lang="en-US" sz="48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Prayer</a:t>
            </a:r>
            <a:br>
              <a:rPr b="1" i="0" lang="en-US" sz="60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6000">
                <a:solidFill>
                  <a:srgbClr val="FFFF00"/>
                </a:solidFill>
              </a:rPr>
              <a:t>祷告</a:t>
            </a:r>
            <a:endParaRPr b="1" i="0" sz="60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27"/>
          <p:cNvSpPr txBox="1"/>
          <p:nvPr>
            <p:ph idx="2" type="body"/>
          </p:nvPr>
        </p:nvSpPr>
        <p:spPr>
          <a:xfrm>
            <a:off x="-147690" y="1679183"/>
            <a:ext cx="6027985" cy="481369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>
                <a:solidFill>
                  <a:schemeClr val="lt1"/>
                </a:solidFill>
              </a:rPr>
              <a:t>O give us homes built firm upon the Savior,</a:t>
            </a:r>
            <a:endParaRPr/>
          </a:p>
          <a:p>
            <a:pPr indent="0" lvl="0" marL="177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>
                <a:solidFill>
                  <a:schemeClr val="lt1"/>
                </a:solidFill>
              </a:rPr>
              <a:t>Where Christ is Head and Counsellor and Guide;</a:t>
            </a:r>
            <a:endParaRPr/>
          </a:p>
          <a:p>
            <a:pPr indent="0" lvl="0" marL="177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>
                <a:solidFill>
                  <a:schemeClr val="lt1"/>
                </a:solidFill>
              </a:rPr>
              <a:t>Where every child is taught His love  and favor</a:t>
            </a:r>
            <a:endParaRPr/>
          </a:p>
          <a:p>
            <a:pPr indent="0" lvl="0" marL="177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>
                <a:solidFill>
                  <a:schemeClr val="lt1"/>
                </a:solidFill>
              </a:rPr>
              <a:t>And gives his heart to Christ, the crucified:</a:t>
            </a:r>
            <a:endParaRPr/>
          </a:p>
          <a:p>
            <a:pPr indent="0" lvl="0" marL="177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>
                <a:solidFill>
                  <a:schemeClr val="lt1"/>
                </a:solidFill>
              </a:rPr>
              <a:t>How sweet to know that though his footsteps waver</a:t>
            </a:r>
            <a:endParaRPr/>
          </a:p>
          <a:p>
            <a:pPr indent="0" lvl="0" marL="177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>
                <a:solidFill>
                  <a:schemeClr val="lt1"/>
                </a:solidFill>
              </a:rPr>
              <a:t>His faithful Lord is walking by his side!</a:t>
            </a:r>
            <a:endParaRPr/>
          </a:p>
          <a:p>
            <a:pPr indent="0" lvl="0" marL="177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96" name="Google Shape;296;p27"/>
          <p:cNvSpPr txBox="1"/>
          <p:nvPr>
            <p:ph idx="4" type="body"/>
          </p:nvPr>
        </p:nvSpPr>
        <p:spPr>
          <a:xfrm>
            <a:off x="5880295" y="1846609"/>
            <a:ext cx="5734627" cy="48470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b="1" lang="en-US" sz="3400">
                <a:solidFill>
                  <a:srgbClr val="FFFF00"/>
                </a:solidFill>
              </a:rPr>
              <a:t>求赐我们家坚立在救主的磐石上，</a:t>
            </a:r>
            <a:endParaRPr/>
          </a:p>
          <a:p>
            <a:pPr indent="0" lvl="0" marL="177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400"/>
              <a:buNone/>
            </a:pPr>
            <a:r>
              <a:rPr b="1" lang="en-US" sz="3400">
                <a:solidFill>
                  <a:srgbClr val="FFFF00"/>
                </a:solidFill>
              </a:rPr>
              <a:t>以基督为首、为师、为引导；</a:t>
            </a:r>
            <a:endParaRPr b="1" sz="3400">
              <a:solidFill>
                <a:srgbClr val="FFFF00"/>
              </a:solidFill>
            </a:endParaRPr>
          </a:p>
          <a:p>
            <a:pPr indent="0" lvl="0" marL="177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400"/>
              <a:buNone/>
            </a:pPr>
            <a:r>
              <a:rPr b="1" lang="en-US" sz="3400">
                <a:solidFill>
                  <a:srgbClr val="FFFF00"/>
                </a:solidFill>
              </a:rPr>
              <a:t>每个孩子都蒙救主恩典与慈爱，</a:t>
            </a:r>
            <a:endParaRPr b="1" sz="3400">
              <a:solidFill>
                <a:srgbClr val="FFFF00"/>
              </a:solidFill>
            </a:endParaRPr>
          </a:p>
          <a:p>
            <a:pPr indent="0" lvl="0" marL="177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400"/>
              <a:buNone/>
            </a:pPr>
            <a:r>
              <a:rPr b="1" lang="en-US" sz="3400">
                <a:solidFill>
                  <a:srgbClr val="FFFF00"/>
                </a:solidFill>
              </a:rPr>
              <a:t>愿意将心献给被钉的主基督；</a:t>
            </a:r>
            <a:endParaRPr b="1" sz="3400">
              <a:solidFill>
                <a:srgbClr val="FFFF00"/>
              </a:solidFill>
            </a:endParaRPr>
          </a:p>
          <a:p>
            <a:pPr indent="0" lvl="0" marL="177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400"/>
              <a:buNone/>
            </a:pPr>
            <a:r>
              <a:rPr b="1" lang="en-US" sz="3400">
                <a:solidFill>
                  <a:srgbClr val="FFFF00"/>
                </a:solidFill>
              </a:rPr>
              <a:t>多么甘甜，知他虽偶有偏行，</a:t>
            </a:r>
            <a:endParaRPr b="1" sz="3400">
              <a:solidFill>
                <a:srgbClr val="FFFF00"/>
              </a:solidFill>
            </a:endParaRPr>
          </a:p>
          <a:p>
            <a:pPr indent="0" lvl="0" marL="177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400"/>
              <a:buNone/>
            </a:pPr>
            <a:r>
              <a:rPr b="1" lang="en-US" sz="3400">
                <a:solidFill>
                  <a:srgbClr val="FFFF00"/>
                </a:solidFill>
              </a:rPr>
              <a:t>信实的主仍伴他一路同行</a:t>
            </a:r>
            <a:endParaRPr/>
          </a:p>
          <a:p>
            <a:pPr indent="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8"/>
          <p:cNvSpPr txBox="1"/>
          <p:nvPr>
            <p:ph type="title"/>
          </p:nvPr>
        </p:nvSpPr>
        <p:spPr>
          <a:xfrm>
            <a:off x="838200" y="164342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Calibri"/>
              <a:buNone/>
            </a:pPr>
            <a:r>
              <a:rPr b="1" i="0" lang="en-US" sz="48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Prayer</a:t>
            </a:r>
            <a:br>
              <a:rPr b="1" i="0" lang="en-US" sz="60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6000">
                <a:solidFill>
                  <a:srgbClr val="FFFF00"/>
                </a:solidFill>
              </a:rPr>
              <a:t>祷告</a:t>
            </a:r>
            <a:endParaRPr b="1" i="0" sz="60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28"/>
          <p:cNvSpPr txBox="1"/>
          <p:nvPr>
            <p:ph idx="2" type="body"/>
          </p:nvPr>
        </p:nvSpPr>
        <p:spPr>
          <a:xfrm>
            <a:off x="-147690" y="1549764"/>
            <a:ext cx="6027985" cy="481369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/>
              <a:t>O give us homes with godly fathers, mothers,</a:t>
            </a:r>
            <a:endParaRPr/>
          </a:p>
          <a:p>
            <a:pPr indent="0" lvl="0" marL="177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/>
              <a:t>Who always place their hope and trust in Him;</a:t>
            </a:r>
            <a:endParaRPr/>
          </a:p>
          <a:p>
            <a:pPr indent="0" lvl="0" marL="177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/>
              <a:t>Whose tender patience turmoil never bothers, </a:t>
            </a:r>
            <a:endParaRPr/>
          </a:p>
          <a:p>
            <a:pPr indent="0" lvl="0" marL="177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/>
              <a:t>Whose calm and courage trouble cannot dim;</a:t>
            </a:r>
            <a:endParaRPr/>
          </a:p>
          <a:p>
            <a:pPr indent="0" lvl="0" marL="177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/>
              <a:t>A home where each finds joy in serving others,</a:t>
            </a:r>
            <a:endParaRPr/>
          </a:p>
          <a:p>
            <a:pPr indent="0" lvl="0" marL="177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/>
              <a:t>And love still shines, though days be dark and grim.</a:t>
            </a:r>
            <a:endParaRPr/>
          </a:p>
        </p:txBody>
      </p:sp>
      <p:sp>
        <p:nvSpPr>
          <p:cNvPr id="303" name="Google Shape;303;p28"/>
          <p:cNvSpPr txBox="1"/>
          <p:nvPr>
            <p:ph idx="4" type="body"/>
          </p:nvPr>
        </p:nvSpPr>
        <p:spPr>
          <a:xfrm>
            <a:off x="5880295" y="1676373"/>
            <a:ext cx="6147582" cy="38459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lang="en-US" sz="3200">
                <a:solidFill>
                  <a:srgbClr val="FFFF00"/>
                </a:solidFill>
              </a:rPr>
              <a:t>賜給我們有敬虔父母的家庭，</a:t>
            </a:r>
            <a:endParaRPr b="1" sz="3200">
              <a:solidFill>
                <a:srgbClr val="FFFF00"/>
              </a:solidFill>
            </a:endParaRPr>
          </a:p>
          <a:p>
            <a:pPr indent="0" lvl="0" marL="177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b="1" lang="en-US" sz="3200">
                <a:solidFill>
                  <a:srgbClr val="FFFF00"/>
                </a:solidFill>
              </a:rPr>
              <a:t>总是将希望和信任寄托在神的身上；</a:t>
            </a:r>
            <a:endParaRPr b="1" sz="3200">
              <a:solidFill>
                <a:srgbClr val="FFFF00"/>
              </a:solidFill>
            </a:endParaRPr>
          </a:p>
          <a:p>
            <a:pPr indent="0" lvl="0" marL="177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b="1" lang="en-US" sz="3200">
                <a:solidFill>
                  <a:srgbClr val="FFFF00"/>
                </a:solidFill>
              </a:rPr>
              <a:t>他们的温柔耐心不受动荡困扰，</a:t>
            </a:r>
            <a:endParaRPr b="1" sz="3200">
              <a:solidFill>
                <a:srgbClr val="FFFF00"/>
              </a:solidFill>
            </a:endParaRPr>
          </a:p>
          <a:p>
            <a:pPr indent="0" lvl="0" marL="177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b="1" lang="en-US" sz="3200">
                <a:solidFill>
                  <a:srgbClr val="FFFF00"/>
                </a:solidFill>
              </a:rPr>
              <a:t>他们的冷静和勇气不为困境所暗淡；</a:t>
            </a:r>
            <a:endParaRPr b="1" sz="3200">
              <a:solidFill>
                <a:srgbClr val="FFFF00"/>
              </a:solidFill>
            </a:endParaRPr>
          </a:p>
          <a:p>
            <a:pPr indent="0" lvl="0" marL="177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b="1" lang="en-US" sz="3200">
                <a:solidFill>
                  <a:srgbClr val="FFFF00"/>
                </a:solidFill>
              </a:rPr>
              <a:t>在家里每个人都在服务他人中找到喜悦，</a:t>
            </a:r>
            <a:endParaRPr b="1" sz="3200">
              <a:solidFill>
                <a:srgbClr val="FFFF00"/>
              </a:solidFill>
            </a:endParaRPr>
          </a:p>
          <a:p>
            <a:pPr indent="0" lvl="0" marL="177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b="1" lang="en-US" sz="3200">
                <a:solidFill>
                  <a:srgbClr val="FFFF00"/>
                </a:solidFill>
              </a:rPr>
              <a:t>即使日子阴暗沉重，爱依然闪耀</a:t>
            </a:r>
            <a:endParaRPr b="1" sz="32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9"/>
          <p:cNvSpPr txBox="1"/>
          <p:nvPr>
            <p:ph type="title"/>
          </p:nvPr>
        </p:nvSpPr>
        <p:spPr>
          <a:xfrm>
            <a:off x="838200" y="164342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Calibri"/>
              <a:buNone/>
            </a:pPr>
            <a:r>
              <a:rPr b="1" i="0" lang="en-US" sz="48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Prayer</a:t>
            </a:r>
            <a:br>
              <a:rPr b="1" i="0" lang="en-US" sz="60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6000">
                <a:solidFill>
                  <a:srgbClr val="FFFF00"/>
                </a:solidFill>
              </a:rPr>
              <a:t>祷告</a:t>
            </a:r>
            <a:endParaRPr b="1" i="0" sz="60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29"/>
          <p:cNvSpPr txBox="1"/>
          <p:nvPr>
            <p:ph idx="2" type="body"/>
          </p:nvPr>
        </p:nvSpPr>
        <p:spPr>
          <a:xfrm>
            <a:off x="-147690" y="1549764"/>
            <a:ext cx="6027985" cy="481369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/>
              <a:t>O Lord, our God, our homes are Thine forever!</a:t>
            </a:r>
            <a:endParaRPr/>
          </a:p>
          <a:p>
            <a:pPr indent="0" lvl="0" marL="177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/>
              <a:t>We trust to Thee their problems, toil, and care;</a:t>
            </a:r>
            <a:endParaRPr/>
          </a:p>
          <a:p>
            <a:pPr indent="0" lvl="0" marL="177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/>
              <a:t>Their bonds of love no enemy can sever</a:t>
            </a:r>
            <a:endParaRPr/>
          </a:p>
          <a:p>
            <a:pPr indent="0" lvl="0" marL="177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/>
              <a:t>If Thou art always Lord and Master there:</a:t>
            </a:r>
            <a:endParaRPr/>
          </a:p>
          <a:p>
            <a:pPr indent="0" lvl="0" marL="177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/>
              <a:t>Be Thou the center of our least endeavor</a:t>
            </a:r>
            <a:endParaRPr/>
          </a:p>
          <a:p>
            <a:pPr indent="0" lvl="0" marL="177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/>
              <a:t>Be Thou our Guest, our hearts and homes to share.</a:t>
            </a:r>
            <a:endParaRPr/>
          </a:p>
        </p:txBody>
      </p:sp>
      <p:sp>
        <p:nvSpPr>
          <p:cNvPr id="310" name="Google Shape;310;p29"/>
          <p:cNvSpPr txBox="1"/>
          <p:nvPr>
            <p:ph idx="4" type="body"/>
          </p:nvPr>
        </p:nvSpPr>
        <p:spPr>
          <a:xfrm>
            <a:off x="5767753" y="1728851"/>
            <a:ext cx="6147582" cy="496480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b="1" lang="en-US" sz="3400">
                <a:solidFill>
                  <a:srgbClr val="FFFF00"/>
                </a:solidFill>
              </a:rPr>
              <a:t>哦，主，我们的神，我们的家永远属于祢！</a:t>
            </a:r>
            <a:endParaRPr b="1" sz="3400">
              <a:solidFill>
                <a:srgbClr val="FFFF00"/>
              </a:solidFill>
            </a:endParaRPr>
          </a:p>
          <a:p>
            <a:pPr indent="0" lvl="0" marL="177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400"/>
              <a:buNone/>
            </a:pPr>
            <a:r>
              <a:rPr b="1" lang="en-US" sz="3400">
                <a:solidFill>
                  <a:srgbClr val="FFFF00"/>
                </a:solidFill>
              </a:rPr>
              <a:t>我们将所有的难题、辛劳和忧虑交托给祢；</a:t>
            </a:r>
            <a:endParaRPr b="1" sz="3400">
              <a:solidFill>
                <a:srgbClr val="FFFF00"/>
              </a:solidFill>
            </a:endParaRPr>
          </a:p>
          <a:p>
            <a:pPr indent="0" lvl="0" marL="177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400"/>
              <a:buNone/>
            </a:pPr>
            <a:r>
              <a:rPr b="1" lang="en-US" sz="3400">
                <a:solidFill>
                  <a:srgbClr val="FFFF00"/>
                </a:solidFill>
              </a:rPr>
              <a:t>我们的爱之纽带无人能割断，</a:t>
            </a:r>
            <a:endParaRPr b="1" sz="3400">
              <a:solidFill>
                <a:srgbClr val="FFFF00"/>
              </a:solidFill>
            </a:endParaRPr>
          </a:p>
          <a:p>
            <a:pPr indent="0" lvl="0" marL="177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400"/>
              <a:buNone/>
            </a:pPr>
            <a:r>
              <a:rPr b="1" lang="en-US" sz="3400">
                <a:solidFill>
                  <a:srgbClr val="FFFF00"/>
                </a:solidFill>
              </a:rPr>
              <a:t>如果祢始终是我们的唯一主宰；</a:t>
            </a:r>
            <a:endParaRPr b="1" sz="3400">
              <a:solidFill>
                <a:srgbClr val="FFFF00"/>
              </a:solidFill>
            </a:endParaRPr>
          </a:p>
          <a:p>
            <a:pPr indent="0" lvl="0" marL="177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400"/>
              <a:buNone/>
            </a:pPr>
            <a:r>
              <a:rPr b="1" lang="en-US" sz="3400">
                <a:solidFill>
                  <a:srgbClr val="FFFF00"/>
                </a:solidFill>
              </a:rPr>
              <a:t>愿祢成为我们一切努力的中心，</a:t>
            </a:r>
            <a:endParaRPr b="1" sz="3400">
              <a:solidFill>
                <a:srgbClr val="FFFF00"/>
              </a:solidFill>
            </a:endParaRPr>
          </a:p>
          <a:p>
            <a:pPr indent="0" lvl="0" marL="177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400"/>
              <a:buNone/>
            </a:pPr>
            <a:r>
              <a:rPr b="1" lang="en-US" sz="3400">
                <a:solidFill>
                  <a:srgbClr val="FFFF00"/>
                </a:solidFill>
              </a:rPr>
              <a:t>愿祢成为我们的客人，与我们共享心灵与家园。</a:t>
            </a:r>
            <a:endParaRPr b="1" sz="34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4763" y="348176"/>
            <a:ext cx="9242473" cy="6161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0"/>
          <p:cNvSpPr txBox="1"/>
          <p:nvPr>
            <p:ph type="title"/>
          </p:nvPr>
        </p:nvSpPr>
        <p:spPr>
          <a:xfrm>
            <a:off x="839787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5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16" name="Google Shape;316;p30"/>
          <p:cNvSpPr txBox="1"/>
          <p:nvPr>
            <p:ph idx="1" type="body"/>
          </p:nvPr>
        </p:nvSpPr>
        <p:spPr>
          <a:xfrm>
            <a:off x="1120000" y="1681163"/>
            <a:ext cx="5025215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17" name="Google Shape;317;p30"/>
          <p:cNvSpPr txBox="1"/>
          <p:nvPr>
            <p:ph idx="2" type="body"/>
          </p:nvPr>
        </p:nvSpPr>
        <p:spPr>
          <a:xfrm>
            <a:off x="1120000" y="2505075"/>
            <a:ext cx="5025215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18" name="Google Shape;318;p30"/>
          <p:cNvSpPr txBox="1"/>
          <p:nvPr>
            <p:ph idx="3" type="body"/>
          </p:nvPr>
        </p:nvSpPr>
        <p:spPr>
          <a:xfrm>
            <a:off x="6319839" y="1681163"/>
            <a:ext cx="503554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19" name="Google Shape;319;p30"/>
          <p:cNvSpPr txBox="1"/>
          <p:nvPr>
            <p:ph idx="4" type="body"/>
          </p:nvPr>
        </p:nvSpPr>
        <p:spPr>
          <a:xfrm>
            <a:off x="6319839" y="2505075"/>
            <a:ext cx="503554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3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82494" y="1825624"/>
            <a:ext cx="7411537" cy="4803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2"/>
          <p:cNvSpPr txBox="1"/>
          <p:nvPr>
            <p:ph type="title"/>
          </p:nvPr>
        </p:nvSpPr>
        <p:spPr>
          <a:xfrm>
            <a:off x="838201" y="816078"/>
            <a:ext cx="10515599" cy="12618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i="0" lang="en-US" sz="4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Passing on a Legacy</a:t>
            </a:r>
            <a:br>
              <a:rPr b="1" i="0" lang="en-US" sz="4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4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A Grandmother, Mother and a Boy</a:t>
            </a:r>
            <a:br>
              <a:rPr b="1" i="0" lang="en-US" sz="4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4000">
                <a:solidFill>
                  <a:srgbClr val="FFFF00"/>
                </a:solidFill>
              </a:rPr>
              <a:t>传承属灵遗产</a:t>
            </a:r>
            <a:br>
              <a:rPr b="1" lang="en-US" sz="4000">
                <a:solidFill>
                  <a:srgbClr val="FFFF00"/>
                </a:solidFill>
              </a:rPr>
            </a:br>
            <a:r>
              <a:rPr b="1" lang="en-US" sz="4000">
                <a:solidFill>
                  <a:srgbClr val="FFFF00"/>
                </a:solidFill>
              </a:rPr>
              <a:t>一位外祖母，一位母亲和一个男孩</a:t>
            </a:r>
            <a:br>
              <a:rPr b="1" i="0" lang="en-US" sz="4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i="0" sz="4400" u="none" cap="none" strike="noStrike">
              <a:solidFill>
                <a:srgbClr val="EDEDE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32"/>
          <p:cNvSpPr txBox="1"/>
          <p:nvPr>
            <p:ph idx="1" type="body"/>
          </p:nvPr>
        </p:nvSpPr>
        <p:spPr>
          <a:xfrm>
            <a:off x="424543" y="2506661"/>
            <a:ext cx="11148025" cy="41196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000"/>
              <a:buFont typeface="Arial"/>
              <a:buNone/>
            </a:pPr>
            <a:r>
              <a:rPr b="1" i="0" lang="en-US" sz="4000" u="none" cap="none" strike="noStrike">
                <a:solidFill>
                  <a:srgbClr val="EDEDED"/>
                </a:solidFill>
                <a:latin typeface="Questrial"/>
                <a:ea typeface="Questrial"/>
                <a:cs typeface="Questrial"/>
                <a:sym typeface="Questrial"/>
              </a:rPr>
              <a:t>II Timothy</a:t>
            </a:r>
            <a:r>
              <a:rPr b="1" i="0" lang="en-US" sz="3200" u="none" cap="none" strike="noStrike">
                <a:solidFill>
                  <a:srgbClr val="EDEDED"/>
                </a:solidFill>
                <a:latin typeface="Questrial"/>
                <a:ea typeface="Questrial"/>
                <a:cs typeface="Questrial"/>
                <a:sym typeface="Questrial"/>
              </a:rPr>
              <a:t>（提摩太后书） </a:t>
            </a:r>
            <a:r>
              <a:rPr b="1" i="0" lang="en-US" sz="4000" u="none" cap="none" strike="noStrike">
                <a:solidFill>
                  <a:srgbClr val="EDEDED"/>
                </a:solidFill>
                <a:latin typeface="Questrial"/>
                <a:ea typeface="Questrial"/>
                <a:cs typeface="Questrial"/>
                <a:sym typeface="Questrial"/>
              </a:rPr>
              <a:t>1:5; 3:14-15; Philippians </a:t>
            </a:r>
            <a:r>
              <a:rPr b="1" i="0" lang="en-US" sz="3200" u="none" cap="none" strike="noStrike">
                <a:solidFill>
                  <a:srgbClr val="EDEDED"/>
                </a:solidFill>
                <a:latin typeface="Questrial"/>
                <a:ea typeface="Questrial"/>
                <a:cs typeface="Questrial"/>
                <a:sym typeface="Questrial"/>
              </a:rPr>
              <a:t>（腓力比书）</a:t>
            </a:r>
            <a:r>
              <a:rPr b="1" i="0" lang="en-US" sz="4000" u="none" cap="none" strike="noStrike">
                <a:solidFill>
                  <a:srgbClr val="EDEDED"/>
                </a:solidFill>
                <a:latin typeface="Questrial"/>
                <a:ea typeface="Questrial"/>
                <a:cs typeface="Questrial"/>
                <a:sym typeface="Questrial"/>
              </a:rPr>
              <a:t> 2:20,22</a:t>
            </a:r>
            <a:endParaRPr/>
          </a:p>
        </p:txBody>
      </p:sp>
      <p:pic>
        <p:nvPicPr>
          <p:cNvPr id="331" name="Google Shape;33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2729" y="3275718"/>
            <a:ext cx="2654457" cy="3262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86565" y="3275718"/>
            <a:ext cx="2531332" cy="3262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3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350"/>
              <a:buFont typeface="Calibri"/>
              <a:buNone/>
            </a:pPr>
            <a:r>
              <a:rPr b="1" i="0" lang="en-US" sz="5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“I was hungry and you fed Me.”</a:t>
            </a:r>
            <a:endParaRPr/>
          </a:p>
        </p:txBody>
      </p:sp>
      <p:pic>
        <p:nvPicPr>
          <p:cNvPr id="338" name="Google Shape;338;p3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6318" y="3255587"/>
            <a:ext cx="3438900" cy="27453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3"/>
          <p:cNvSpPr/>
          <p:nvPr/>
        </p:nvSpPr>
        <p:spPr>
          <a:xfrm>
            <a:off x="3379670" y="1456356"/>
            <a:ext cx="4863899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000"/>
              <a:buFont typeface="Calibri"/>
              <a:buNone/>
            </a:pPr>
            <a:r>
              <a:rPr b="1" i="0" lang="en-US" sz="40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我饿了，你们给我吃</a:t>
            </a:r>
            <a:endParaRPr/>
          </a:p>
        </p:txBody>
      </p:sp>
      <p:pic>
        <p:nvPicPr>
          <p:cNvPr id="340" name="Google Shape;340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3855116" y="2935705"/>
            <a:ext cx="4235117" cy="3176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3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98227" y="-76200"/>
            <a:ext cx="321697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4"/>
          <p:cNvPicPr preferRelativeResize="0"/>
          <p:nvPr/>
        </p:nvPicPr>
        <p:blipFill rotWithShape="1">
          <a:blip r:embed="rId4">
            <a:alphaModFix/>
          </a:blip>
          <a:srcRect b="0" l="50714" r="7435" t="2325"/>
          <a:stretch/>
        </p:blipFill>
        <p:spPr>
          <a:xfrm>
            <a:off x="7315199" y="2055812"/>
            <a:ext cx="2310063" cy="4043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50052" y="3192018"/>
            <a:ext cx="691896" cy="473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3508" y="2055812"/>
            <a:ext cx="3144237" cy="3262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4"/>
          <p:cNvPicPr preferRelativeResize="0"/>
          <p:nvPr/>
        </p:nvPicPr>
        <p:blipFill rotWithShape="1">
          <a:blip r:embed="rId7">
            <a:alphaModFix/>
          </a:blip>
          <a:srcRect b="0" l="35267" r="0" t="0"/>
          <a:stretch/>
        </p:blipFill>
        <p:spPr>
          <a:xfrm>
            <a:off x="7858052" y="76200"/>
            <a:ext cx="6511089" cy="670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0187" y="365125"/>
            <a:ext cx="9412240" cy="6274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4"/>
          <p:cNvPicPr preferRelativeResize="0"/>
          <p:nvPr/>
        </p:nvPicPr>
        <p:blipFill rotWithShape="1">
          <a:blip r:embed="rId3">
            <a:alphaModFix/>
          </a:blip>
          <a:srcRect b="0" l="0" r="0" t="17988"/>
          <a:stretch/>
        </p:blipFill>
        <p:spPr>
          <a:xfrm>
            <a:off x="2799471" y="10316"/>
            <a:ext cx="5964701" cy="6893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"/>
          <p:cNvSpPr txBox="1"/>
          <p:nvPr>
            <p:ph type="title"/>
          </p:nvPr>
        </p:nvSpPr>
        <p:spPr>
          <a:xfrm>
            <a:off x="838200" y="0"/>
            <a:ext cx="10515599" cy="1659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350"/>
              <a:buNone/>
            </a:pPr>
            <a:r>
              <a:rPr b="1" i="0" lang="en-US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1.</a:t>
            </a:r>
            <a:r>
              <a:rPr b="1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4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Instill a </a:t>
            </a:r>
            <a:r>
              <a:rPr b="1" i="0" lang="en-US" sz="48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Respect for Scripture</a:t>
            </a:r>
            <a:br>
              <a:rPr b="1" i="0" lang="en-US" sz="5400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6000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b="1" lang="en-US" sz="6000">
                <a:solidFill>
                  <a:srgbClr val="FFFF00"/>
                </a:solidFill>
              </a:rPr>
              <a:t>培养对圣经的敬重</a:t>
            </a:r>
            <a:endParaRPr b="1" i="0" sz="5400" u="sng" cap="none" strike="noStrike">
              <a:solidFill>
                <a:srgbClr val="FFFF00"/>
              </a:solidFill>
            </a:endParaRPr>
          </a:p>
        </p:txBody>
      </p:sp>
      <p:sp>
        <p:nvSpPr>
          <p:cNvPr id="142" name="Google Shape;142;p5"/>
          <p:cNvSpPr txBox="1"/>
          <p:nvPr>
            <p:ph idx="1" type="body"/>
          </p:nvPr>
        </p:nvSpPr>
        <p:spPr>
          <a:xfrm>
            <a:off x="627184" y="2135113"/>
            <a:ext cx="11353800" cy="41732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100"/>
              <a:buFont typeface="Arial"/>
              <a:buNone/>
            </a:pPr>
            <a:r>
              <a:rPr b="1" i="0" lang="en-US" sz="44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“…continue in what you've learned and become convinced of, because you know those from whom you learned it." </a:t>
            </a:r>
            <a:r>
              <a:rPr b="1" i="1" lang="en-US" sz="4000">
                <a:solidFill>
                  <a:srgbClr val="FFFF00"/>
                </a:solidFill>
              </a:rPr>
              <a:t>II Timothy 3:14</a:t>
            </a:r>
            <a:endParaRPr b="1" i="1" sz="3200">
              <a:solidFill>
                <a:srgbClr val="FFFF00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750"/>
              <a:buFont typeface="Arial"/>
              <a:buNone/>
            </a:pPr>
            <a:r>
              <a:t/>
            </a:r>
            <a:endParaRPr b="1" i="1" sz="3000">
              <a:solidFill>
                <a:srgbClr val="FFFF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US" sz="4400">
                <a:solidFill>
                  <a:srgbClr val="FFFF00"/>
                </a:solidFill>
              </a:rPr>
              <a:t>“ …….但你所学习的、所确信的，要存在心里，因为你知道是跟谁学的” 提摩太后书 3：14</a:t>
            </a:r>
            <a:endParaRPr b="1" i="1" sz="4400">
              <a:solidFill>
                <a:srgbClr val="FFFF00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750"/>
              <a:buFont typeface="Arial"/>
              <a:buNone/>
            </a:pPr>
            <a:r>
              <a:t/>
            </a:r>
            <a:endParaRPr b="1" i="1" sz="30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"/>
          <p:cNvSpPr txBox="1"/>
          <p:nvPr>
            <p:ph type="title"/>
          </p:nvPr>
        </p:nvSpPr>
        <p:spPr>
          <a:xfrm>
            <a:off x="838200" y="196312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4800"/>
              <a:buFont typeface="Calibri"/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1.</a:t>
            </a:r>
            <a:r>
              <a:rPr b="1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4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Instill a </a:t>
            </a:r>
            <a:r>
              <a:rPr b="1" i="0" lang="en-US" sz="4800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Respect for Scripture</a:t>
            </a:r>
            <a:br>
              <a:rPr b="1" i="0" lang="en-US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6000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b="1" lang="en-US">
                <a:solidFill>
                  <a:srgbClr val="FFFF00"/>
                </a:solidFill>
              </a:rPr>
              <a:t>培养对圣经的敬重</a:t>
            </a:r>
            <a:endParaRPr/>
          </a:p>
        </p:txBody>
      </p:sp>
      <p:sp>
        <p:nvSpPr>
          <p:cNvPr id="148" name="Google Shape;148;p6"/>
          <p:cNvSpPr txBox="1"/>
          <p:nvPr>
            <p:ph idx="1" type="body"/>
          </p:nvPr>
        </p:nvSpPr>
        <p:spPr>
          <a:xfrm>
            <a:off x="491320" y="1825624"/>
            <a:ext cx="11341290" cy="46843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b="1" lang="en-US" sz="4000"/>
              <a:t>“…and how from infancy you’ve known the holy Scriptures, which were able to make you wise for salvation through faith in Jesus Christ.”                      </a:t>
            </a:r>
            <a:r>
              <a:rPr b="1" lang="en-US" sz="4000">
                <a:solidFill>
                  <a:srgbClr val="FFFF00"/>
                </a:solidFill>
              </a:rPr>
              <a:t>II Timothy 3:15</a:t>
            </a:r>
            <a:endParaRPr/>
          </a:p>
          <a:p>
            <a:pPr indent="0" lvl="0" marL="177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900"/>
          </a:p>
          <a:p>
            <a:pPr indent="0" lvl="0" marL="177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rPr b="1" lang="en-US" sz="3600">
                <a:solidFill>
                  <a:srgbClr val="FFFF00"/>
                </a:solidFill>
                <a:latin typeface="SimSun"/>
                <a:ea typeface="SimSun"/>
                <a:cs typeface="SimSun"/>
                <a:sym typeface="SimSun"/>
              </a:rPr>
              <a:t> </a:t>
            </a:r>
            <a:r>
              <a:rPr b="1" lang="en-US" sz="5400">
                <a:solidFill>
                  <a:srgbClr val="FFFF00"/>
                </a:solidFill>
                <a:latin typeface="SimSun"/>
                <a:ea typeface="SimSun"/>
                <a:cs typeface="SimSun"/>
                <a:sym typeface="SimSun"/>
              </a:rPr>
              <a:t>“…</a:t>
            </a:r>
            <a:r>
              <a:rPr b="1" lang="en-US" sz="4400">
                <a:solidFill>
                  <a:srgbClr val="FFFF00"/>
                </a:solidFill>
              </a:rPr>
              <a:t>并且知道你是从小明白圣经，这圣经能使你因信基督耶稣有得救的智慧。”          提摩太后书 3：15</a:t>
            </a:r>
            <a:endParaRPr b="1" i="1" sz="3600">
              <a:solidFill>
                <a:srgbClr val="FFFF00"/>
              </a:solidFill>
            </a:endParaRPr>
          </a:p>
          <a:p>
            <a:pPr indent="0" lvl="0" marL="177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b="1" sz="4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6394" y="566224"/>
            <a:ext cx="3251285" cy="1825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6395" y="2642480"/>
            <a:ext cx="3251284" cy="1828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6394" y="4654621"/>
            <a:ext cx="3251284" cy="1828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48305" y="809840"/>
            <a:ext cx="1659799" cy="2500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7"/>
          <p:cNvPicPr preferRelativeResize="0"/>
          <p:nvPr/>
        </p:nvPicPr>
        <p:blipFill rotWithShape="1">
          <a:blip r:embed="rId7">
            <a:alphaModFix/>
          </a:blip>
          <a:srcRect b="18584" l="0" r="46654" t="13046"/>
          <a:stretch/>
        </p:blipFill>
        <p:spPr>
          <a:xfrm>
            <a:off x="7936264" y="566224"/>
            <a:ext cx="3304736" cy="3176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7"/>
          <p:cNvPicPr preferRelativeResize="0"/>
          <p:nvPr/>
        </p:nvPicPr>
        <p:blipFill rotWithShape="1">
          <a:blip r:embed="rId8">
            <a:alphaModFix/>
          </a:blip>
          <a:srcRect b="0" l="6369" r="17359" t="0"/>
          <a:stretch/>
        </p:blipFill>
        <p:spPr>
          <a:xfrm>
            <a:off x="7846178" y="4117483"/>
            <a:ext cx="3432596" cy="243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090036" y="809840"/>
            <a:ext cx="1554274" cy="2453304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7"/>
          <p:cNvSpPr txBox="1"/>
          <p:nvPr/>
        </p:nvSpPr>
        <p:spPr>
          <a:xfrm>
            <a:off x="6145047" y="2739924"/>
            <a:ext cx="155427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Samuel</a:t>
            </a:r>
            <a:endParaRPr/>
          </a:p>
        </p:txBody>
      </p:sp>
      <p:pic>
        <p:nvPicPr>
          <p:cNvPr id="161" name="Google Shape;161;p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255736" y="3429000"/>
            <a:ext cx="3304736" cy="3122148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7"/>
          <p:cNvSpPr txBox="1"/>
          <p:nvPr/>
        </p:nvSpPr>
        <p:spPr>
          <a:xfrm>
            <a:off x="2957069" y="0"/>
            <a:ext cx="759166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Heroes of the Faith信心的英雄</a:t>
            </a:r>
            <a:endParaRPr b="0" i="0" sz="44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8"/>
          <p:cNvSpPr txBox="1"/>
          <p:nvPr>
            <p:ph type="title"/>
          </p:nvPr>
        </p:nvSpPr>
        <p:spPr>
          <a:xfrm>
            <a:off x="983399" y="180338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350"/>
              <a:buNone/>
            </a:pPr>
            <a:r>
              <a:rPr b="1" i="0" lang="en-US" sz="5400" u="none" cap="none" strike="noStrik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4800">
                <a:solidFill>
                  <a:schemeClr val="lt1"/>
                </a:solidFill>
              </a:rPr>
              <a:t>1.</a:t>
            </a:r>
            <a:r>
              <a:rPr b="1" lang="en-US" sz="4400">
                <a:solidFill>
                  <a:schemeClr val="lt1"/>
                </a:solidFill>
              </a:rPr>
              <a:t> </a:t>
            </a:r>
            <a:r>
              <a:rPr b="1" lang="en-US" sz="4800">
                <a:solidFill>
                  <a:schemeClr val="lt1"/>
                </a:solidFill>
              </a:rPr>
              <a:t>Instill a Respect for Scripture</a:t>
            </a:r>
            <a:br>
              <a:rPr b="1" lang="en-US" sz="6000">
                <a:solidFill>
                  <a:srgbClr val="FFC000"/>
                </a:solidFill>
              </a:rPr>
            </a:br>
            <a:r>
              <a:rPr b="1" lang="en-US" sz="6000">
                <a:solidFill>
                  <a:srgbClr val="FFC000"/>
                </a:solidFill>
              </a:rPr>
              <a:t>     </a:t>
            </a:r>
            <a:r>
              <a:rPr b="1" lang="en-US">
                <a:solidFill>
                  <a:srgbClr val="FFFF00"/>
                </a:solidFill>
              </a:rPr>
              <a:t>培养对圣经的敬重</a:t>
            </a:r>
            <a:endParaRPr b="1" i="0" sz="5400" u="none" cap="none" strike="noStrik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8"/>
          <p:cNvSpPr txBox="1"/>
          <p:nvPr>
            <p:ph idx="1" type="body"/>
          </p:nvPr>
        </p:nvSpPr>
        <p:spPr>
          <a:xfrm>
            <a:off x="417341" y="1842066"/>
            <a:ext cx="11647713" cy="45194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i="0" lang="en-US" sz="36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“ These commandments that I've given you today are to be upon your hearts. </a:t>
            </a:r>
            <a:r>
              <a:rPr b="1" i="0" lang="en-US" sz="3600" u="sng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Impress them up on your children</a:t>
            </a:r>
            <a:r>
              <a:rPr b="1" i="0" lang="en-US" sz="36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. Talk about them when you sit at home and when you walk along the road, when you lie down and when you get up.</a:t>
            </a:r>
            <a:r>
              <a:rPr b="1" lang="en-US" sz="3600"/>
              <a:t>”</a:t>
            </a:r>
            <a:r>
              <a:rPr b="1" i="0" lang="en-US" sz="36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1" lang="en-US" sz="30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Deuteronomy 6:6-7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br>
              <a:rPr b="1" i="0" lang="en-US" sz="3600" u="none" cap="none" strike="noStrike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4400" u="none" cap="none" strike="noStrike">
                <a:solidFill>
                  <a:srgbClr val="FFFF00"/>
                </a:solidFill>
              </a:rPr>
              <a:t>“</a:t>
            </a:r>
            <a:r>
              <a:rPr b="1" lang="en-US" sz="4400">
                <a:solidFill>
                  <a:srgbClr val="FFFF00"/>
                </a:solidFill>
              </a:rPr>
              <a:t>我今日所吩咐你的话都要记在心上；也要殷勤教训你的儿女，无论你坐在家里，行在路上，躺下，起来，都要谈论</a:t>
            </a:r>
            <a:r>
              <a:rPr b="1" lang="en-US" sz="4000">
                <a:solidFill>
                  <a:srgbClr val="FFFF00"/>
                </a:solidFill>
              </a:rPr>
              <a:t>。”  ——申命记 6:6–7</a:t>
            </a:r>
            <a:endParaRPr b="1" i="0" u="none" cap="none" strike="noStrike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9"/>
          <p:cNvPicPr preferRelativeResize="0"/>
          <p:nvPr/>
        </p:nvPicPr>
        <p:blipFill rotWithShape="1">
          <a:blip r:embed="rId3">
            <a:alphaModFix/>
          </a:blip>
          <a:srcRect b="0" l="23988" r="0" t="1592"/>
          <a:stretch/>
        </p:blipFill>
        <p:spPr>
          <a:xfrm>
            <a:off x="1978925" y="109182"/>
            <a:ext cx="8042756" cy="6748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epth">
  <a:themeElements>
    <a:clrScheme name="Depth">
      <a:dk1>
        <a:srgbClr val="000000"/>
      </a:dk1>
      <a:lt1>
        <a:srgbClr val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Ted</dc:creator>
</cp:coreProperties>
</file>